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24"/>
  </p:notesMasterIdLst>
  <p:handoutMasterIdLst>
    <p:handoutMasterId r:id="rId25"/>
  </p:handoutMasterIdLst>
  <p:sldIdLst>
    <p:sldId id="472" r:id="rId4"/>
    <p:sldId id="473" r:id="rId5"/>
    <p:sldId id="474" r:id="rId6"/>
    <p:sldId id="475" r:id="rId7"/>
    <p:sldId id="476" r:id="rId8"/>
    <p:sldId id="477" r:id="rId9"/>
    <p:sldId id="478" r:id="rId10"/>
    <p:sldId id="479" r:id="rId11"/>
    <p:sldId id="480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88" r:id="rId20"/>
    <p:sldId id="489" r:id="rId21"/>
    <p:sldId id="490" r:id="rId22"/>
    <p:sldId id="491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BB3D"/>
    <a:srgbClr val="444446"/>
    <a:srgbClr val="C49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1B0EACD-B258-4E19-8229-57608E327687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E782348-84D9-41F8-8A5B-955A033D1E5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FE055-3CB5-4251-B9D2-AE8A16F3E65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074D-0EAA-4E9A-8D1D-62F06DCD15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E3B0-ACDF-452C-AB8B-3C8B1E02962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6C7A0-6AD9-4740-993E-F2025C43DA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0E22-064E-4436-9C2D-DC70E09D59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58AF3-987F-4A2D-BB88-483995ACB8B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4447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4447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8384" r="10409" b="6839"/>
          <a:stretch>
            <a:fillRect/>
          </a:stretch>
        </p:blipFill>
        <p:spPr bwMode="auto">
          <a:xfrm>
            <a:off x="1010652" y="0"/>
            <a:ext cx="10170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D7502-8216-4D8B-AF0F-D8FE7FCEBAE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FE5CA-FB7F-4D63-896B-2F82BDCBEF9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2EC15-0DFD-4488-8137-B799A194033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A2690-E807-411A-9A03-25D1699D61D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0EFB-B70C-4CF2-BD35-C08437C10637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61C2E-9C24-4303-8E86-05265E44885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96D15-AE8F-4DB2-A464-B002B2D0EB1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43457-A776-4AD4-995E-312DB63D20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656F2-2D52-45BF-8E9F-F70053508D6C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9BBD-47BA-432C-933E-22AB4DE400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37AC9-63EB-470A-BAF2-AE3E4BBA82D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7BB3-3DA6-4F79-BB2C-720E51248B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B902-0FA3-449C-8D30-CF4C00A6307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DC9D-6C03-4D50-9233-9845A03711D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3.png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A76CAB9-B707-4B99-AE9C-A9510AEC04EF}" type="datetimeFigureOut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26FA5D-4B6D-433B-B5F0-53ED68A720EA}" type="slidenum">
              <a:rPr lang="zh-CN" altLang="en-US"/>
            </a:fld>
            <a:endParaRPr lang="zh-CN" altLang="en-US"/>
          </a:p>
        </p:txBody>
      </p:sp>
      <p:pic>
        <p:nvPicPr>
          <p:cNvPr id="18434" name="图片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"/>
          <a:stretch>
            <a:fillRect/>
          </a:stretch>
        </p:blipFill>
        <p:spPr bwMode="auto">
          <a:xfrm>
            <a:off x="-172720" y="-97155"/>
            <a:ext cx="12364720" cy="6955155"/>
          </a:xfrm>
          <a:prstGeom prst="rect">
            <a:avLst/>
          </a:prstGeom>
          <a:noFill/>
          <a:ln w="28575" cmpd="sng">
            <a:solidFill>
              <a:srgbClr val="FFFFFF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8580" y="-97155"/>
            <a:ext cx="2313305" cy="14655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2.png"/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tags" Target="../tags/tag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openxmlformats.org/officeDocument/2006/relationships/tags" Target="../tags/tag63.xml"/><Relationship Id="rId2" Type="http://schemas.openxmlformats.org/officeDocument/2006/relationships/image" Target="../media/image5.png"/><Relationship Id="rId1" Type="http://schemas.openxmlformats.org/officeDocument/2006/relationships/tags" Target="../tags/tag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tags" Target="../tags/tag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22" name="矩形 12"/>
          <p:cNvSpPr>
            <a:spLocks noChangeArrowheads="1"/>
          </p:cNvSpPr>
          <p:nvPr/>
        </p:nvSpPr>
        <p:spPr bwMode="auto">
          <a:xfrm>
            <a:off x="6934200" y="2830195"/>
            <a:ext cx="38322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电子合同</a:t>
            </a:r>
            <a:endParaRPr lang="zh-CN" altLang="en-US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155055" y="2526031"/>
            <a:ext cx="10160" cy="14097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" name="图片 3" descr="266c9887-e95e-4b84-927b-80045c3c3e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0510" y="2329819"/>
            <a:ext cx="2793365" cy="1769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超薄笔记本电脑矢量素材 苹果笔记本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8384" r="10409" b="6839"/>
          <a:stretch>
            <a:fillRect/>
          </a:stretch>
        </p:blipFill>
        <p:spPr bwMode="auto">
          <a:xfrm>
            <a:off x="1010652" y="0"/>
            <a:ext cx="10170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3" y="0"/>
            <a:ext cx="10170695" cy="51708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744" y="4449278"/>
            <a:ext cx="6413500" cy="6868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3768730" y="2767969"/>
            <a:ext cx="4209415" cy="638811"/>
            <a:chOff x="5935" y="4017"/>
            <a:chExt cx="6629" cy="1006"/>
          </a:xfrm>
        </p:grpSpPr>
        <p:sp>
          <p:nvSpPr>
            <p:cNvPr id="18470" name="矩形 112"/>
            <p:cNvSpPr>
              <a:spLocks noChangeArrowheads="1"/>
            </p:cNvSpPr>
            <p:nvPr/>
          </p:nvSpPr>
          <p:spPr bwMode="auto">
            <a:xfrm>
              <a:off x="5935" y="4017"/>
              <a:ext cx="6629" cy="1006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44" name="文本框 69"/>
            <p:cNvSpPr txBox="1">
              <a:spLocks noChangeArrowheads="1"/>
            </p:cNvSpPr>
            <p:nvPr/>
          </p:nvSpPr>
          <p:spPr bwMode="auto">
            <a:xfrm>
              <a:off x="8216" y="4081"/>
              <a:ext cx="2768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问题解决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8384" r="10409" b="6839"/>
          <a:stretch>
            <a:fillRect/>
          </a:stretch>
        </p:blipFill>
        <p:spPr bwMode="auto">
          <a:xfrm>
            <a:off x="1010652" y="0"/>
            <a:ext cx="10170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51" y="0"/>
            <a:ext cx="10170697" cy="51687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6" y="3429000"/>
            <a:ext cx="6413500" cy="6868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ppt_h/1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8384" r="10409" b="6839"/>
          <a:stretch>
            <a:fillRect/>
          </a:stretch>
        </p:blipFill>
        <p:spPr bwMode="auto">
          <a:xfrm>
            <a:off x="1010652" y="0"/>
            <a:ext cx="10170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2" y="0"/>
            <a:ext cx="10188480" cy="51206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8384" r="10409" b="6839"/>
          <a:stretch>
            <a:fillRect/>
          </a:stretch>
        </p:blipFill>
        <p:spPr bwMode="auto">
          <a:xfrm>
            <a:off x="1010652" y="0"/>
            <a:ext cx="10170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1" y="1"/>
            <a:ext cx="10170697" cy="51013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278" y="4442058"/>
            <a:ext cx="6413500" cy="6868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8384" r="10409" b="6839"/>
          <a:stretch>
            <a:fillRect/>
          </a:stretch>
        </p:blipFill>
        <p:spPr bwMode="auto">
          <a:xfrm>
            <a:off x="1010652" y="0"/>
            <a:ext cx="10170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1" y="0"/>
            <a:ext cx="10207682" cy="5101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 l="36795" r="37881"/>
          <a:stretch>
            <a:fillRect/>
          </a:stretch>
        </p:blipFill>
        <p:spPr>
          <a:xfrm>
            <a:off x="4519173" y="176267"/>
            <a:ext cx="3153654" cy="66817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266c9887-e95e-4b84-927b-80045c3c3e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16" y="88799"/>
            <a:ext cx="2793365" cy="1769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9955" y="262467"/>
            <a:ext cx="2960958" cy="63330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913" y="262467"/>
            <a:ext cx="3029447" cy="633306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" y="-635"/>
            <a:ext cx="12192000" cy="6858000"/>
          </a:xfrm>
          <a:prstGeom prst="rect">
            <a:avLst/>
          </a:prstGeom>
        </p:spPr>
      </p:pic>
      <p:pic>
        <p:nvPicPr>
          <p:cNvPr id="17" name="图片 16" descr="266c9887-e95e-4b84-927b-80045c3c3e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16" y="88799"/>
            <a:ext cx="2793365" cy="17691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276" y="5923966"/>
            <a:ext cx="6413500" cy="6868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28204 0.0030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24935 0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0723" y="262467"/>
            <a:ext cx="3319249" cy="633306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276" y="262467"/>
            <a:ext cx="3029447" cy="633306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060" y="-634"/>
            <a:ext cx="12192000" cy="6858000"/>
          </a:xfrm>
          <a:prstGeom prst="rect">
            <a:avLst/>
          </a:prstGeom>
        </p:spPr>
      </p:pic>
      <p:pic>
        <p:nvPicPr>
          <p:cNvPr id="24" name="图片 23" descr="266c9887-e95e-4b84-927b-80045c3c3e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16" y="88799"/>
            <a:ext cx="2793365" cy="176911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783" y="5923967"/>
            <a:ext cx="6413500" cy="686816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796" y="3725757"/>
            <a:ext cx="6413500" cy="6868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0301 L -0.26029 0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-16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35 0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4971" y="246373"/>
            <a:ext cx="3199480" cy="63652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369" y="246374"/>
            <a:ext cx="3125326" cy="636525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 descr="266c9887-e95e-4b84-927b-80045c3c3e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16" y="88799"/>
            <a:ext cx="2793365" cy="17691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680" y="5972092"/>
            <a:ext cx="6413500" cy="6868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49 -0.00301 L -0.2612 0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-0.25795 0.0013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8215" y="246373"/>
            <a:ext cx="3031215" cy="63652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573" y="246373"/>
            <a:ext cx="3199480" cy="63652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15" name="图片 14" descr="266c9887-e95e-4b84-927b-80045c3c3e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16" y="88799"/>
            <a:ext cx="2793365" cy="17691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767" y="2990483"/>
            <a:ext cx="6413500" cy="6868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044 L -0.25468 -0.0004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2" y="18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301 L -0.2612 0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3795401" y="109856"/>
            <a:ext cx="4209415" cy="5524498"/>
            <a:chOff x="3795401" y="457836"/>
            <a:chExt cx="4209415" cy="5524498"/>
          </a:xfrm>
        </p:grpSpPr>
        <p:grpSp>
          <p:nvGrpSpPr>
            <p:cNvPr id="9" name="组合 8"/>
            <p:cNvGrpSpPr/>
            <p:nvPr/>
          </p:nvGrpSpPr>
          <p:grpSpPr>
            <a:xfrm>
              <a:off x="3795401" y="457836"/>
              <a:ext cx="4209415" cy="1446530"/>
              <a:chOff x="5977" y="721"/>
              <a:chExt cx="6629" cy="2278"/>
            </a:xfrm>
          </p:grpSpPr>
          <p:sp>
            <p:nvSpPr>
              <p:cNvPr id="18476" name="矩形 1"/>
              <p:cNvSpPr>
                <a:spLocks noChangeArrowheads="1"/>
              </p:cNvSpPr>
              <p:nvPr/>
            </p:nvSpPr>
            <p:spPr bwMode="auto">
              <a:xfrm>
                <a:off x="5977" y="1781"/>
                <a:ext cx="6629" cy="1006"/>
              </a:xfrm>
              <a:prstGeom prst="rect">
                <a:avLst/>
              </a:prstGeom>
              <a:noFill/>
              <a:ln w="28575" cmpd="sng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38" name="文本框 69"/>
              <p:cNvSpPr txBox="1">
                <a:spLocks noChangeArrowheads="1"/>
              </p:cNvSpPr>
              <p:nvPr/>
            </p:nvSpPr>
            <p:spPr bwMode="auto">
              <a:xfrm>
                <a:off x="8216" y="1873"/>
                <a:ext cx="2768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2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背景介绍</a:t>
                </a:r>
                <a:endPara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5977" y="721"/>
                <a:ext cx="1333" cy="2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altLang="zh-CN" sz="8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795401" y="1898015"/>
              <a:ext cx="4209415" cy="1446530"/>
              <a:chOff x="5977" y="2989"/>
              <a:chExt cx="6629" cy="2278"/>
            </a:xfrm>
          </p:grpSpPr>
          <p:sp>
            <p:nvSpPr>
              <p:cNvPr id="18470" name="矩形 112"/>
              <p:cNvSpPr>
                <a:spLocks noChangeArrowheads="1"/>
              </p:cNvSpPr>
              <p:nvPr/>
            </p:nvSpPr>
            <p:spPr bwMode="auto">
              <a:xfrm>
                <a:off x="5977" y="3989"/>
                <a:ext cx="6629" cy="1006"/>
              </a:xfrm>
              <a:prstGeom prst="rect">
                <a:avLst/>
              </a:prstGeom>
              <a:noFill/>
              <a:ln w="28575" cmpd="sng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4" name="文本框 69"/>
              <p:cNvSpPr txBox="1">
                <a:spLocks noChangeArrowheads="1"/>
              </p:cNvSpPr>
              <p:nvPr/>
            </p:nvSpPr>
            <p:spPr bwMode="auto">
              <a:xfrm>
                <a:off x="8216" y="4081"/>
                <a:ext cx="2768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产品价值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977" y="2989"/>
                <a:ext cx="1333" cy="2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8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795401" y="3235323"/>
              <a:ext cx="4209415" cy="1446528"/>
              <a:chOff x="5977" y="5095"/>
              <a:chExt cx="6629" cy="2278"/>
            </a:xfrm>
          </p:grpSpPr>
          <p:sp>
            <p:nvSpPr>
              <p:cNvPr id="18464" name="矩形 127"/>
              <p:cNvSpPr>
                <a:spLocks noChangeArrowheads="1"/>
              </p:cNvSpPr>
              <p:nvPr/>
            </p:nvSpPr>
            <p:spPr bwMode="auto">
              <a:xfrm>
                <a:off x="5977" y="6198"/>
                <a:ext cx="6629" cy="1006"/>
              </a:xfrm>
              <a:prstGeom prst="rect">
                <a:avLst/>
              </a:prstGeom>
              <a:noFill/>
              <a:ln w="28575" cmpd="sng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50" name="文本框 69"/>
              <p:cNvSpPr txBox="1">
                <a:spLocks noChangeArrowheads="1"/>
              </p:cNvSpPr>
              <p:nvPr/>
            </p:nvSpPr>
            <p:spPr bwMode="auto">
              <a:xfrm>
                <a:off x="8216" y="6289"/>
                <a:ext cx="2768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解决异议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5977" y="5095"/>
                <a:ext cx="1333" cy="2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8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795401" y="4535804"/>
              <a:ext cx="4209415" cy="1446530"/>
              <a:chOff x="5977" y="7143"/>
              <a:chExt cx="6629" cy="2278"/>
            </a:xfrm>
          </p:grpSpPr>
          <p:sp>
            <p:nvSpPr>
              <p:cNvPr id="18458" name="矩形 142"/>
              <p:cNvSpPr>
                <a:spLocks noChangeArrowheads="1"/>
              </p:cNvSpPr>
              <p:nvPr/>
            </p:nvSpPr>
            <p:spPr bwMode="auto">
              <a:xfrm>
                <a:off x="5977" y="8271"/>
                <a:ext cx="6629" cy="1006"/>
              </a:xfrm>
              <a:prstGeom prst="rect">
                <a:avLst/>
              </a:prstGeom>
              <a:noFill/>
              <a:ln w="28575" cmpd="sng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56" name="文本框 69"/>
              <p:cNvSpPr txBox="1">
                <a:spLocks noChangeArrowheads="1"/>
              </p:cNvSpPr>
              <p:nvPr/>
            </p:nvSpPr>
            <p:spPr bwMode="auto">
              <a:xfrm>
                <a:off x="8216" y="8363"/>
                <a:ext cx="2768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对接流程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977" y="7143"/>
                <a:ext cx="1333" cy="2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altLang="zh-CN" sz="8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5046" y="-1"/>
            <a:ext cx="10161907" cy="5101389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3157086" y="760396"/>
            <a:ext cx="1174282" cy="2213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/>
        </p:nvSpPr>
        <p:spPr>
          <a:xfrm>
            <a:off x="7940843" y="760396"/>
            <a:ext cx="1174282" cy="2213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795401" y="1808481"/>
            <a:ext cx="4209415" cy="1446530"/>
            <a:chOff x="5977" y="721"/>
            <a:chExt cx="6629" cy="2278"/>
          </a:xfrm>
        </p:grpSpPr>
        <p:sp>
          <p:nvSpPr>
            <p:cNvPr id="7" name="矩形 1"/>
            <p:cNvSpPr>
              <a:spLocks noChangeArrowheads="1"/>
            </p:cNvSpPr>
            <p:nvPr/>
          </p:nvSpPr>
          <p:spPr bwMode="auto">
            <a:xfrm>
              <a:off x="5977" y="1781"/>
              <a:ext cx="6629" cy="1006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文本框 69"/>
            <p:cNvSpPr txBox="1">
              <a:spLocks noChangeArrowheads="1"/>
            </p:cNvSpPr>
            <p:nvPr/>
          </p:nvSpPr>
          <p:spPr bwMode="auto">
            <a:xfrm>
              <a:off x="8216" y="1873"/>
              <a:ext cx="2768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背景介绍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977" y="721"/>
              <a:ext cx="1333" cy="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8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2461 -0.22963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782945" y="1951355"/>
            <a:ext cx="0" cy="35184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438" name="文本框 69"/>
          <p:cNvSpPr txBox="1">
            <a:spLocks noChangeArrowheads="1"/>
          </p:cNvSpPr>
          <p:nvPr/>
        </p:nvSpPr>
        <p:spPr bwMode="auto">
          <a:xfrm>
            <a:off x="6530288" y="1951360"/>
            <a:ext cx="5220595" cy="324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  育  部  办  公  厅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市场监督总局办公厅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关于印发《中小学生校外培训服务合同（示范文本）》的通知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530289" y="228601"/>
            <a:ext cx="4209415" cy="1446530"/>
            <a:chOff x="5977" y="721"/>
            <a:chExt cx="6629" cy="2278"/>
          </a:xfrm>
        </p:grpSpPr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5977" y="1781"/>
              <a:ext cx="6629" cy="1006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文本框 69"/>
            <p:cNvSpPr txBox="1">
              <a:spLocks noChangeArrowheads="1"/>
            </p:cNvSpPr>
            <p:nvPr/>
          </p:nvSpPr>
          <p:spPr bwMode="auto">
            <a:xfrm>
              <a:off x="8216" y="1873"/>
              <a:ext cx="2768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背景介绍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977" y="721"/>
              <a:ext cx="1333" cy="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8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163057" y="1673864"/>
            <a:ext cx="2546345" cy="4790085"/>
            <a:chOff x="2134176" y="1951355"/>
            <a:chExt cx="2546345" cy="4790085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2295469" y="2574026"/>
              <a:ext cx="2249399" cy="361064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176" y="1951355"/>
              <a:ext cx="2546345" cy="47900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4201" y="1937188"/>
            <a:ext cx="3085503" cy="429993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grpSp>
        <p:nvGrpSpPr>
          <p:cNvPr id="3" name="组合 2"/>
          <p:cNvGrpSpPr/>
          <p:nvPr/>
        </p:nvGrpSpPr>
        <p:grpSpPr>
          <a:xfrm>
            <a:off x="6530289" y="228601"/>
            <a:ext cx="4209415" cy="1446530"/>
            <a:chOff x="5977" y="721"/>
            <a:chExt cx="6629" cy="2278"/>
          </a:xfrm>
        </p:grpSpPr>
        <p:sp>
          <p:nvSpPr>
            <p:cNvPr id="4" name="矩形 1"/>
            <p:cNvSpPr>
              <a:spLocks noChangeArrowheads="1"/>
            </p:cNvSpPr>
            <p:nvPr/>
          </p:nvSpPr>
          <p:spPr bwMode="auto">
            <a:xfrm>
              <a:off x="5977" y="1781"/>
              <a:ext cx="6629" cy="1006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文本框 69"/>
            <p:cNvSpPr txBox="1">
              <a:spLocks noChangeArrowheads="1"/>
            </p:cNvSpPr>
            <p:nvPr/>
          </p:nvSpPr>
          <p:spPr bwMode="auto">
            <a:xfrm>
              <a:off x="8216" y="1873"/>
              <a:ext cx="2768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背景介绍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977" y="721"/>
              <a:ext cx="1333" cy="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8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2468" r="11926" b="6818"/>
          <a:stretch>
            <a:fillRect/>
          </a:stretch>
        </p:blipFill>
        <p:spPr>
          <a:xfrm>
            <a:off x="953833" y="1937187"/>
            <a:ext cx="5576456" cy="4299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336104" y="2213611"/>
            <a:ext cx="2989580" cy="3389612"/>
            <a:chOff x="6885363" y="2018463"/>
            <a:chExt cx="2989580" cy="3389611"/>
          </a:xfrm>
        </p:grpSpPr>
        <p:sp>
          <p:nvSpPr>
            <p:cNvPr id="5" name="文本框 69"/>
            <p:cNvSpPr txBox="1">
              <a:spLocks noChangeArrowheads="1"/>
            </p:cNvSpPr>
            <p:nvPr/>
          </p:nvSpPr>
          <p:spPr bwMode="auto">
            <a:xfrm>
              <a:off x="6885363" y="2018463"/>
              <a:ext cx="29895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合同难保存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69"/>
            <p:cNvSpPr txBox="1">
              <a:spLocks noChangeArrowheads="1"/>
            </p:cNvSpPr>
            <p:nvPr/>
          </p:nvSpPr>
          <p:spPr bwMode="auto">
            <a:xfrm>
              <a:off x="6885363" y="3018588"/>
              <a:ext cx="29895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合同难查询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9"/>
            <p:cNvSpPr txBox="1">
              <a:spLocks noChangeArrowheads="1"/>
            </p:cNvSpPr>
            <p:nvPr/>
          </p:nvSpPr>
          <p:spPr bwMode="auto">
            <a:xfrm>
              <a:off x="6885363" y="3993948"/>
              <a:ext cx="29895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家长签字难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文本框 69"/>
            <p:cNvSpPr txBox="1">
              <a:spLocks noChangeArrowheads="1"/>
            </p:cNvSpPr>
            <p:nvPr/>
          </p:nvSpPr>
          <p:spPr bwMode="auto">
            <a:xfrm>
              <a:off x="6885363" y="4884854"/>
              <a:ext cx="29895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篡改风险大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30289" y="228601"/>
            <a:ext cx="4209415" cy="1446530"/>
            <a:chOff x="5977" y="721"/>
            <a:chExt cx="6629" cy="2278"/>
          </a:xfrm>
        </p:grpSpPr>
        <p:sp>
          <p:nvSpPr>
            <p:cNvPr id="15" name="矩形 1"/>
            <p:cNvSpPr>
              <a:spLocks noChangeArrowheads="1"/>
            </p:cNvSpPr>
            <p:nvPr/>
          </p:nvSpPr>
          <p:spPr bwMode="auto">
            <a:xfrm>
              <a:off x="5977" y="1781"/>
              <a:ext cx="6629" cy="1006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文本框 69"/>
            <p:cNvSpPr txBox="1">
              <a:spLocks noChangeArrowheads="1"/>
            </p:cNvSpPr>
            <p:nvPr/>
          </p:nvSpPr>
          <p:spPr bwMode="auto">
            <a:xfrm>
              <a:off x="8216" y="1873"/>
              <a:ext cx="2768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背景介绍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977" y="721"/>
              <a:ext cx="1333" cy="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8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r="38417" b="12676"/>
          <a:stretch>
            <a:fillRect/>
          </a:stretch>
        </p:blipFill>
        <p:spPr bwMode="auto">
          <a:xfrm>
            <a:off x="1" y="6328"/>
            <a:ext cx="6096000" cy="685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795401" y="1808481"/>
            <a:ext cx="4209415" cy="1446530"/>
            <a:chOff x="5977" y="721"/>
            <a:chExt cx="6629" cy="2278"/>
          </a:xfrm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5977" y="1781"/>
              <a:ext cx="6629" cy="1006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文本框 69"/>
            <p:cNvSpPr txBox="1">
              <a:spLocks noChangeArrowheads="1"/>
            </p:cNvSpPr>
            <p:nvPr/>
          </p:nvSpPr>
          <p:spPr bwMode="auto">
            <a:xfrm>
              <a:off x="8216" y="1873"/>
              <a:ext cx="276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产品价值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977" y="721"/>
              <a:ext cx="1333" cy="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8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2461 -0.22963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530289" y="228601"/>
            <a:ext cx="4209415" cy="1446530"/>
            <a:chOff x="5977" y="721"/>
            <a:chExt cx="6629" cy="2278"/>
          </a:xfrm>
        </p:grpSpPr>
        <p:sp>
          <p:nvSpPr>
            <p:cNvPr id="11" name="矩形 1"/>
            <p:cNvSpPr>
              <a:spLocks noChangeArrowheads="1"/>
            </p:cNvSpPr>
            <p:nvPr/>
          </p:nvSpPr>
          <p:spPr bwMode="auto">
            <a:xfrm>
              <a:off x="5977" y="1781"/>
              <a:ext cx="6629" cy="1006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文本框 69"/>
            <p:cNvSpPr txBox="1">
              <a:spLocks noChangeArrowheads="1"/>
            </p:cNvSpPr>
            <p:nvPr/>
          </p:nvSpPr>
          <p:spPr bwMode="auto">
            <a:xfrm>
              <a:off x="8216" y="1873"/>
              <a:ext cx="276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产品价值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977" y="721"/>
              <a:ext cx="1333" cy="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8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5782945" y="1951355"/>
            <a:ext cx="0" cy="35184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6530289" y="2015759"/>
            <a:ext cx="4411629" cy="3389612"/>
            <a:chOff x="6885363" y="2018463"/>
            <a:chExt cx="2989580" cy="3389611"/>
          </a:xfrm>
        </p:grpSpPr>
        <p:sp>
          <p:nvSpPr>
            <p:cNvPr id="16" name="文本框 69"/>
            <p:cNvSpPr txBox="1">
              <a:spLocks noChangeArrowheads="1"/>
            </p:cNvSpPr>
            <p:nvPr/>
          </p:nvSpPr>
          <p:spPr bwMode="auto">
            <a:xfrm>
              <a:off x="6885363" y="2018463"/>
              <a:ext cx="29895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合同一键推送至师生信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69"/>
            <p:cNvSpPr txBox="1">
              <a:spLocks noChangeArrowheads="1"/>
            </p:cNvSpPr>
            <p:nvPr/>
          </p:nvSpPr>
          <p:spPr bwMode="auto">
            <a:xfrm>
              <a:off x="6885363" y="3018588"/>
              <a:ext cx="29895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家长手机端随时可签字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69"/>
            <p:cNvSpPr txBox="1">
              <a:spLocks noChangeArrowheads="1"/>
            </p:cNvSpPr>
            <p:nvPr/>
          </p:nvSpPr>
          <p:spPr bwMode="auto">
            <a:xfrm>
              <a:off x="6885363" y="3993948"/>
              <a:ext cx="29895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永久保存查阅权限可控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69"/>
            <p:cNvSpPr txBox="1">
              <a:spLocks noChangeArrowheads="1"/>
            </p:cNvSpPr>
            <p:nvPr/>
          </p:nvSpPr>
          <p:spPr bwMode="auto">
            <a:xfrm>
              <a:off x="6885363" y="4884854"/>
              <a:ext cx="29895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457200" indent="-457200" eaLnBrk="1" hangingPunct="1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合同自动生成不易篡改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134189" y="1675135"/>
            <a:ext cx="2546345" cy="4790085"/>
            <a:chOff x="2134176" y="1951355"/>
            <a:chExt cx="2546345" cy="4790085"/>
          </a:xfrm>
        </p:grpSpPr>
        <p:pic>
          <p:nvPicPr>
            <p:cNvPr id="21" name="图片 2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176" y="1951355"/>
              <a:ext cx="2546345" cy="4790085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65"/>
            <a:stretch>
              <a:fillRect/>
            </a:stretch>
          </p:blipFill>
          <p:spPr>
            <a:xfrm>
              <a:off x="2294675" y="2519114"/>
              <a:ext cx="2229199" cy="36574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5401" y="1808481"/>
            <a:ext cx="4209415" cy="1446530"/>
            <a:chOff x="5977" y="721"/>
            <a:chExt cx="6629" cy="2278"/>
          </a:xfrm>
        </p:grpSpPr>
        <p:sp>
          <p:nvSpPr>
            <p:cNvPr id="3" name="矩形 1"/>
            <p:cNvSpPr>
              <a:spLocks noChangeArrowheads="1"/>
            </p:cNvSpPr>
            <p:nvPr/>
          </p:nvSpPr>
          <p:spPr bwMode="auto">
            <a:xfrm>
              <a:off x="5977" y="1781"/>
              <a:ext cx="6629" cy="1006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文本框 69"/>
            <p:cNvSpPr txBox="1">
              <a:spLocks noChangeArrowheads="1"/>
            </p:cNvSpPr>
            <p:nvPr/>
          </p:nvSpPr>
          <p:spPr bwMode="auto">
            <a:xfrm>
              <a:off x="8216" y="1873"/>
              <a:ext cx="2768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功能介绍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977" y="721"/>
              <a:ext cx="291" cy="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zh-CN" sz="8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PLACING_PICTURE_USER_VIEWPORT" val="{&quot;height&quot;:8400,&quot;width&quot;:6624}"/>
</p:tagLst>
</file>

<file path=ppt/tags/tag63.xml><?xml version="1.0" encoding="utf-8"?>
<p:tagLst xmlns:p="http://schemas.openxmlformats.org/presentationml/2006/main">
  <p:tag name="KSO_WM_UNIT_PLACING_PICTURE_USER_VIEWPORT" val="{&quot;height&quot;:7501.0472440944877,&quot;width&quot;:3690.514960629921}"/>
</p:tagLst>
</file>

<file path=ppt/tags/tag64.xml><?xml version="1.0" encoding="utf-8"?>
<p:tagLst xmlns:p="http://schemas.openxmlformats.org/presentationml/2006/main">
  <p:tag name="KSO_WM_UNIT_PLACING_PICTURE_USER_VIEWPORT" val="{&quot;height&quot;:7501.0472440944877,&quot;width&quot;:3690.514960629921}"/>
</p:tagLst>
</file>

<file path=ppt/tags/tag65.xml><?xml version="1.0" encoding="utf-8"?>
<p:tagLst xmlns:p="http://schemas.openxmlformats.org/presentationml/2006/main">
  <p:tag name="KSO_WM_DECORATE_SHAPE_ID" val="23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清风素材 https://12sc.taobao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WPS 演示</Application>
  <PresentationFormat>宽屏</PresentationFormat>
  <Paragraphs>67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Calibri Light</vt:lpstr>
      <vt:lpstr>微软雅黑</vt:lpstr>
      <vt:lpstr>Wingdings</vt:lpstr>
      <vt:lpstr>Arial Unicode MS</vt:lpstr>
      <vt:lpstr>清风素材 https://12sc.taobao.com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清风素材;12sc.taobao.com</dc:creator>
  <cp:keywords>12sc.taobao.com</cp:keywords>
  <dc:description>12sc.taobao.com</dc:description>
  <dc:subject>12sc.taobao.com</dc:subject>
  <cp:category>12sc.taobao.com</cp:category>
  <cp:lastModifiedBy>校管家</cp:lastModifiedBy>
  <cp:revision>42</cp:revision>
  <dcterms:created xsi:type="dcterms:W3CDTF">2018-03-12T05:59:00Z</dcterms:created>
  <dcterms:modified xsi:type="dcterms:W3CDTF">2021-04-01T03:14:34Z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